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8BEA0-1EA8-1855-1DC9-A6378831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533A39-5BC8-EFBC-502A-E5180B85A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8A6A8E-A026-7100-BAEA-332026DA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D08B50-FEC9-A9A3-5A5E-BA494D27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33F91E-69FE-E686-3513-90FA6D3D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7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EE3FD2-A7EC-2D66-1D14-61DC47E3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E597F5-94A8-F966-BF82-F181D0895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53E16-58BD-798C-030B-47803546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CD8930-59A2-1428-5F05-17CD7753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861A3D-1CFF-FEE5-A97C-6604FE6A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8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000BC42-A6BF-1697-ED81-123BF7EDB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A6717D-A1BB-6192-9F68-5BE986230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BF3F19-5501-FC9D-E7E1-DDE99C49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8CBDBE-7EB4-C4A1-67FD-2260703A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C1DA94-0C7E-2FBB-D32E-DF9B29A3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5DF23-2E71-8BC4-7BF6-E641A7C5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C8687F-C15E-4AA5-E7A0-396DD35B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1D9C3E-01B3-BEBE-FE0F-56834138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3A9154-335E-8B0E-D4FE-ECFCD237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451CAA-5729-B40B-19AC-DABD16E7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EAAF0-AA76-2D7C-EDF6-D292E00D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4F1585-ED2D-531B-318F-0838F668E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F2AC17-6D9B-A593-EBF3-3A1CD690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365CF3-ABA9-AA0B-FB12-2D286610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A37572-16E2-B352-0FAF-08CD0796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9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438A5-9C13-7F41-BBCC-A29C618E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CBFA1C-56AB-3827-CFC7-7EA0D5C5C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9DDE40-B388-9A69-69D4-015B86B23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8D0A32-9278-EC07-5E29-F6559C80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54B125-DF6A-3411-0716-490578B4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67776D-4F79-F24F-72C7-8993B10E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4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9BD85F-4C93-6856-56C3-2D1E551F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AEBAD0-301B-273C-19B7-90C7535F4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FD9094-B046-89C5-B0BB-472DCAB09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E80CDF5-1E06-B3E9-F423-01AC0DD5A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C2A29B-126F-2763-B369-A7732F24B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837097-3C1A-996B-A40C-B151EE40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E9DE0F-B417-47E2-E3F9-6A7E2798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412584-972C-180A-6DED-160F7B1F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2D4D47-5BBB-A999-9A23-E0335432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6EE161-9219-0713-701D-ED19E0E8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419D65-BD4C-949E-FE00-450502E8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AFA217-8A0A-AD8E-3036-F58A106C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8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295963-0D75-D711-7414-736FCDC4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26785D2-636C-82DD-C95A-29F14436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67CE9E-FD5A-DF7E-6E2D-ACB84B18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0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0ACE08-146E-BDBE-4A2D-7CB0CF97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D25BDC-0958-4E14-7437-B0D32861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2079E8-C22A-7305-1A02-C2B6E7DA9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ACCC6D-3E37-E3E4-13F5-C9518649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48B298-6C10-D7E8-774A-939817B7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5FB903-3668-64BD-B34A-3C96C9ED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58F24-3627-096B-B259-1AC71952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D55C13F-B99C-0940-6FA4-A192B09EE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F096E4-5E39-F4F6-4D80-4C30878DB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60D5CC-5C08-CCE2-EABF-79757C6F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9250DA-50C6-D2BA-BC88-D7666534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765197-ADFF-C224-A62F-CBE74D9F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E60A0-5D81-CF84-B1AF-ED5A82BA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4DD978-EB42-C882-383A-4BFAE0DC4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C03F91-9209-640E-7EC3-46B6B231A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542C-F3B1-406F-9617-DCC0A042F0F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C8406B-C528-415A-CA13-B0425EA45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F483C9-78BA-694A-AF6A-E1262773C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5E43-7811-4101-9E91-992FE24D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4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8F186-C75C-F2E6-F56E-81022B305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FF416B-F017-FD47-65D1-880F2D8AE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8150BA-2A47-E6B3-54C2-76E7550F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445" y="686485"/>
            <a:ext cx="9448801" cy="52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1F2082-EEEF-3E38-D342-A83845F3D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36" y="543195"/>
            <a:ext cx="10593127" cy="57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F651EB-8506-0FBB-F82D-B7F1119CB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083" y="606141"/>
            <a:ext cx="10577744" cy="57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11BFE9-A13B-EEB0-E7B8-481CD87B1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725" y="570191"/>
            <a:ext cx="10858747" cy="59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133A0A-DBB1-3496-71F2-A8249CF2E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19" y="717172"/>
            <a:ext cx="10608816" cy="58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BE3CF1-9720-043B-8EBE-6E9698EEF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712" y="596460"/>
            <a:ext cx="9616575" cy="53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2E832B-DE1E-B459-EDB5-722931478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066" y="729626"/>
            <a:ext cx="10015867" cy="53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D6D087-3717-B712-0B95-1D23F3B96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35" y="560950"/>
            <a:ext cx="10584530" cy="57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5F6B70-70EB-5220-3723-CE6FEDFD15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21" y="663043"/>
            <a:ext cx="10207758" cy="5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4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8282F6-1A4B-AD5B-E892-953FA70B58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304" y="611433"/>
            <a:ext cx="10131391" cy="55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C8D407-FA61-8E2B-D31E-0E3F8605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522" y="636410"/>
            <a:ext cx="10250956" cy="55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EE8A74-5016-53FE-EC4D-94ED4F6D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75" y="423346"/>
            <a:ext cx="11003649" cy="60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0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71C906-8481-43F2-300E-B1E5B848D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320" y="644102"/>
            <a:ext cx="10306975" cy="57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1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Шаповалов Эдуард Викторович</dc:creator>
  <cp:lastModifiedBy>Савков Максим Вениаминович</cp:lastModifiedBy>
  <cp:revision>2</cp:revision>
  <dcterms:created xsi:type="dcterms:W3CDTF">2024-03-21T09:54:45Z</dcterms:created>
  <dcterms:modified xsi:type="dcterms:W3CDTF">2024-03-27T07:30:23Z</dcterms:modified>
</cp:coreProperties>
</file>